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269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07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54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0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7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9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3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2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8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9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FB1344-DB9B-F45E-89BD-F630641C7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694" y="1460920"/>
            <a:ext cx="5825202" cy="2412408"/>
          </a:xfrm>
        </p:spPr>
        <p:txBody>
          <a:bodyPr>
            <a:noAutofit/>
          </a:bodyPr>
          <a:lstStyle/>
          <a:p>
            <a:r>
              <a:rPr lang="sv-SE" sz="5400" b="1" dirty="0">
                <a:solidFill>
                  <a:srgbClr val="00B0F0"/>
                </a:solidFill>
              </a:rPr>
              <a:t>HSO Funktionsrätt Härnösand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2B52BEC-E4BD-6668-7A64-54E996BCE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Tillgänglighetsrådets sammanträde 2023-01-20</a:t>
            </a:r>
          </a:p>
        </p:txBody>
      </p:sp>
      <p:pic>
        <p:nvPicPr>
          <p:cNvPr id="2053" name="Bildobjekt 3">
            <a:extLst>
              <a:ext uri="{FF2B5EF4-FFF2-40B4-BE49-F238E27FC236}">
                <a16:creationId xmlns:a16="http://schemas.microsoft.com/office/drawing/2014/main" id="{887AE01E-7B29-9095-B456-A7C760639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9" y="1187075"/>
            <a:ext cx="1102519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Bildobjekt 2">
            <a:extLst>
              <a:ext uri="{FF2B5EF4-FFF2-40B4-BE49-F238E27FC236}">
                <a16:creationId xmlns:a16="http://schemas.microsoft.com/office/drawing/2014/main" id="{438C4D3F-E1CB-69B9-DD5D-9C66E1925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27" y="1080433"/>
            <a:ext cx="514350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187D2445-F33C-8FAA-4F54-9A4EEBBE5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53" y="80074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135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3B77A37-C06F-9C73-97A7-AC4180AD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774" y="1080432"/>
            <a:ext cx="863057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v-SE" altLang="sv-SE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altLang="sv-SE" sz="105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05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Härnösand</a:t>
            </a:r>
            <a:r>
              <a:rPr lang="sv-SE" altLang="sv-SE" sz="600" dirty="0">
                <a:latin typeface="Arial" panose="020B0604020202020204" pitchFamily="34" charset="0"/>
              </a:rPr>
              <a:t> </a:t>
            </a:r>
            <a:endParaRPr lang="sv-SE" altLang="sv-SE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9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DBFDB-306D-605F-3F86-1549A36C7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761" y="3332800"/>
            <a:ext cx="6375952" cy="1463040"/>
          </a:xfrm>
        </p:spPr>
        <p:txBody>
          <a:bodyPr>
            <a:normAutofit fontScale="90000"/>
          </a:bodyPr>
          <a:lstStyle/>
          <a:p>
            <a:pPr algn="l"/>
            <a:r>
              <a:rPr lang="sv-SE" sz="4500" b="1" dirty="0">
                <a:latin typeface="Bradley Hand ITC" panose="03070402050302030203" pitchFamily="66" charset="0"/>
              </a:rPr>
              <a:t>Tack för uppmärksamheten</a:t>
            </a:r>
            <a:r>
              <a:rPr lang="sv-SE" dirty="0"/>
              <a:t>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12173-B4B8-EF8E-0216-583613347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6087" y="1868498"/>
            <a:ext cx="2199490" cy="1464302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3073" name="Bildobjekt 3">
            <a:extLst>
              <a:ext uri="{FF2B5EF4-FFF2-40B4-BE49-F238E27FC236}">
                <a16:creationId xmlns:a16="http://schemas.microsoft.com/office/drawing/2014/main" id="{B5A185AB-6ADC-8BAC-8532-4941999B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35" y="1224479"/>
            <a:ext cx="1102519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3C2991-3CE2-F734-C17E-DE767C02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37C16-8451-B6E8-6567-C48FE704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261" y="989882"/>
            <a:ext cx="2520562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v-SE" alt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 </a:t>
            </a:r>
            <a:br>
              <a:rPr lang="sv-SE" altLang="sv-S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v-SE" altLang="sv-SE" sz="1400" dirty="0">
              <a:solidFill>
                <a:schemeClr val="bg1"/>
              </a:solidFill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Härnösand</a:t>
            </a:r>
            <a:r>
              <a:rPr lang="sv-SE" altLang="sv-SE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</a:t>
            </a:r>
            <a:endParaRPr lang="sv-SE" altLang="sv-SE" sz="1350" dirty="0">
              <a:latin typeface="Arial" panose="020B0604020202020204" pitchFamily="34" charset="0"/>
            </a:endParaRPr>
          </a:p>
        </p:txBody>
      </p:sp>
      <p:pic>
        <p:nvPicPr>
          <p:cNvPr id="3074" name="Bildobjekt 2">
            <a:extLst>
              <a:ext uri="{FF2B5EF4-FFF2-40B4-BE49-F238E27FC236}">
                <a16:creationId xmlns:a16="http://schemas.microsoft.com/office/drawing/2014/main" id="{C0F426AF-5DC5-426C-3CE6-CE9281B86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52441"/>
            <a:ext cx="514350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C1AD06-4EDF-3AEA-B7A0-D2AE8F27B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HSO Funktionsrätt Härnösand?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BD7D4A-7C1C-935F-F7D3-46EC0C93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HSO Funktionsrätt Härnösand är en förening som består av olika funktionshinderföreningar verksamma i Härnösands kommun.</a:t>
            </a:r>
            <a:endParaRPr lang="sv-S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sv-S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Vår övertygelse är att </a:t>
            </a:r>
            <a:r>
              <a:rPr lang="sv-SE" sz="1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tillsammans</a:t>
            </a: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blir vi starkare i arbetet med att skapa ett samhälle som är tillgängligt för funktionshindrade. Vi bidrar därför med en unik kompetens – våra </a:t>
            </a:r>
            <a:r>
              <a:rPr lang="sv-SE" sz="18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egna erfarenheter!</a:t>
            </a:r>
            <a:endParaRPr lang="sv-S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93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B6700-63EF-7A33-C3BC-485140C6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 värdegrund/vårt mål…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C31296-00AB-72A1-50AF-EB47D189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48" y="2040007"/>
            <a:ext cx="6936409" cy="368493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Handikappförbundens mål är att uppnå ett samhälle för alla. Vår värdegrund bygger på </a:t>
            </a:r>
            <a:r>
              <a:rPr lang="sv-SE" sz="35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FN´s</a:t>
            </a: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konvention om mänskliga rättigheter för personer med funktionsnedsättning.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Konventionens grundläggande principer är: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Alla människor är lika i värde och rättigheter. Alla människors behov är lika viktiga och måste ligga till grund för hur ett samhälle utformas.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Rättigheterna gäller alla människor oavsett ras, hudfärg, kön, språk, religion, politisk eller annan uppfattning, nationellt eller socialt ursprung, sexuell läggning, funktionsnedsättning, egendom, börd eller ställning i övrigt.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De mänskliga rättigheterna är universella. En kränkning av en rättighet är en kränkning oavsett var i världen den sker.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3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De mänskliga rättigheterna är odelbara och inbördes beroende av varandra.</a:t>
            </a:r>
            <a:endParaRPr lang="sv-SE" sz="3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290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D367F1-B1C5-8959-4639-118A9B73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uppdrag 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4BC3DF-057A-9E82-BB68-F90AA696C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Genom samarbetsorganet – HSO Funktionsrätt Härnösand - arbetar medlemsorganisationerna tillsammans och lämnar varandra stöd. Grunden för detta samarbete är föreningens stadgar.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S</a:t>
            </a:r>
            <a:r>
              <a:rPr lang="sv-SE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amarbetsorganets – HSO Funktionsrätt Härnösands - uppdrag är:</a:t>
            </a:r>
            <a:endParaRPr lang="sv-SE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Bevaka medlemsorganisationernas gemensamma och övergripande </a:t>
            </a:r>
            <a:b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frågor samt att agera i dessa.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Underlätta och stödja medlemsorganisationernas arbete genom</a:t>
            </a:r>
            <a:b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utbildnings- och informationsverksamhet.   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367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B3596-DB7A-3247-F856-357D12AA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35" y="-288518"/>
            <a:ext cx="2790182" cy="1278466"/>
          </a:xfrm>
        </p:spPr>
        <p:txBody>
          <a:bodyPr>
            <a:normAutofit/>
          </a:bodyPr>
          <a:lstStyle/>
          <a:p>
            <a:r>
              <a:rPr lang="sv-SE" sz="3600" b="1" dirty="0">
                <a:solidFill>
                  <a:srgbClr val="00B0F0"/>
                </a:solidFill>
              </a:rPr>
              <a:t>Vilka är vi?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9537474-7242-0E64-B70E-246E0683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826" y="576600"/>
            <a:ext cx="5301400" cy="62738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sv-SE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Autism i Härnösand      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Bröstcancerföreningen Ådalen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Epilepsiföreningen Livsgnistan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FUB Härnösand </a:t>
            </a: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Föreningen för utvecklingsstörda barn, ungdomar och vuxna 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Hjärt- och lungsjukasförening i Härnösand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Härnösands Dövas förening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Hörselskadades förening i Härnösand, HRF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Rycket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IPS</a:t>
            </a:r>
            <a:br>
              <a:rPr lang="sv-SE" sz="25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Neuroförbundet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Parkinson Härnösand, Kramfors, Sollefteå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Psoriasisförbundet Lokalförening Härnösand, PSO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Reumatikerföreningen i Härnösand</a:t>
            </a:r>
            <a:b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RSMH</a:t>
            </a:r>
            <a:br>
              <a:rPr lang="sv-SE" sz="2500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v-SE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Strokeföreningen i Härnösand/Kramfors</a:t>
            </a:r>
            <a:endParaRPr lang="sv-SE" sz="2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sv-S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5CA95E-A038-9B8F-52CD-E26493D5D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0774" y="1869877"/>
            <a:ext cx="3291840" cy="1220131"/>
          </a:xfrm>
        </p:spPr>
        <p:txBody>
          <a:bodyPr/>
          <a:lstStyle/>
          <a:p>
            <a:r>
              <a:rPr lang="sv-S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 Funktionsrätt Härnösand består i nuläget av 15 föreningar</a:t>
            </a:r>
          </a:p>
          <a:p>
            <a:endParaRPr lang="sv-SE" dirty="0"/>
          </a:p>
        </p:txBody>
      </p:sp>
      <p:pic>
        <p:nvPicPr>
          <p:cNvPr id="4097" name="Bildobjekt 3">
            <a:extLst>
              <a:ext uri="{FF2B5EF4-FFF2-40B4-BE49-F238E27FC236}">
                <a16:creationId xmlns:a16="http://schemas.microsoft.com/office/drawing/2014/main" id="{90C3AC53-0C18-B748-84DA-131A75D6E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99" y="5028456"/>
            <a:ext cx="14700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Bildobjekt 2">
            <a:extLst>
              <a:ext uri="{FF2B5EF4-FFF2-40B4-BE49-F238E27FC236}">
                <a16:creationId xmlns:a16="http://schemas.microsoft.com/office/drawing/2014/main" id="{6BF56C0E-8884-34E8-711F-07E42B1F5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462" y="4903912"/>
            <a:ext cx="752177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5CBB9DDF-3DF7-D141-4D54-A2111FAD1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526" y="1098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45E85DB-420E-A021-D8D7-2E2AACD7D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01" y="4810908"/>
            <a:ext cx="217805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sv-SE" alt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Härnösand		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16BF0-B15A-9A6D-BF5A-DD0533B69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9265" y="384313"/>
            <a:ext cx="6413499" cy="1635881"/>
          </a:xfrm>
        </p:spPr>
        <p:txBody>
          <a:bodyPr>
            <a:normAutofit fontScale="90000"/>
          </a:bodyPr>
          <a:lstStyle/>
          <a:p>
            <a:pPr algn="l"/>
            <a:br>
              <a:rPr lang="sv-SE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br>
              <a:rPr lang="sv-SE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v-SE" b="1" dirty="0">
                <a:solidFill>
                  <a:srgbClr val="00B0F0"/>
                </a:solidFill>
              </a:rPr>
              <a:t>Så här arbetar vi …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28FA9B-AE41-046E-FF57-6888C227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293" y="2523777"/>
            <a:ext cx="4075043" cy="2962623"/>
          </a:xfrm>
        </p:spPr>
        <p:txBody>
          <a:bodyPr>
            <a:noAutofit/>
          </a:bodyPr>
          <a:lstStyle/>
          <a:p>
            <a:pPr marL="214313" indent="-214313" algn="l">
              <a:buFont typeface="Wingdings" panose="05000000000000000000" pitchFamily="2" charset="2"/>
              <a:buChar char="v"/>
            </a:pPr>
            <a:r>
              <a:rPr lang="sv-SE" sz="2400" b="1" dirty="0">
                <a:solidFill>
                  <a:srgbClr val="00B0F0"/>
                </a:solidFill>
              </a:rPr>
              <a:t>Årsmötet</a:t>
            </a:r>
          </a:p>
          <a:p>
            <a:pPr marL="214313" indent="-214313" algn="l">
              <a:buFont typeface="Wingdings" panose="05000000000000000000" pitchFamily="2" charset="2"/>
              <a:buChar char="v"/>
            </a:pPr>
            <a:endParaRPr lang="sv-SE" sz="2400" b="1" dirty="0">
              <a:solidFill>
                <a:srgbClr val="00B0F0"/>
              </a:solidFill>
            </a:endParaRPr>
          </a:p>
          <a:p>
            <a:pPr marL="214313" indent="-214313" algn="l">
              <a:buFont typeface="Wingdings" panose="05000000000000000000" pitchFamily="2" charset="2"/>
              <a:buChar char="v"/>
            </a:pPr>
            <a:r>
              <a:rPr lang="sv-SE" sz="2400" b="1" dirty="0">
                <a:solidFill>
                  <a:srgbClr val="00B0F0"/>
                </a:solidFill>
              </a:rPr>
              <a:t>Ordförandeträffen</a:t>
            </a:r>
          </a:p>
          <a:p>
            <a:pPr marL="214313" indent="-214313" algn="l">
              <a:buFont typeface="Wingdings" panose="05000000000000000000" pitchFamily="2" charset="2"/>
              <a:buChar char="v"/>
            </a:pPr>
            <a:endParaRPr lang="sv-SE" sz="2400" b="1" dirty="0">
              <a:solidFill>
                <a:srgbClr val="00B0F0"/>
              </a:solidFill>
            </a:endParaRPr>
          </a:p>
          <a:p>
            <a:pPr marL="214313" indent="-214313" algn="l">
              <a:buFont typeface="Wingdings" panose="05000000000000000000" pitchFamily="2" charset="2"/>
              <a:buChar char="v"/>
            </a:pPr>
            <a:r>
              <a:rPr lang="sv-SE" sz="2400" b="1" dirty="0">
                <a:solidFill>
                  <a:srgbClr val="00B0F0"/>
                </a:solidFill>
              </a:rPr>
              <a:t>Styrelsen</a:t>
            </a:r>
          </a:p>
        </p:txBody>
      </p:sp>
    </p:spTree>
    <p:extLst>
      <p:ext uri="{BB962C8B-B14F-4D97-AF65-F5344CB8AC3E}">
        <p14:creationId xmlns:p14="http://schemas.microsoft.com/office/powerpoint/2010/main" val="291412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CDFD8-E94F-1A74-0074-9B5F8BBE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83" y="1314450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sv-SE" dirty="0"/>
              <a:t>Styrelsen består för närvarande av: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F4E911-F1B8-ADA8-0BE7-ECE091055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1496" y="2419351"/>
            <a:ext cx="6447501" cy="42672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Lennart Moberg </a:t>
            </a:r>
            <a:r>
              <a:rPr lang="sv-SE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Ordförande 		Parkinson Härnösand-Kramfors-								Sollefteå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Pia Niclasson 	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 Ordförande	           Neuroförbundet, lokalförening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Ulla Eliasson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Kassör</a:t>
            </a:r>
            <a:endParaRPr lang="sv-SE" sz="4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 </a:t>
            </a:r>
            <a:r>
              <a:rPr lang="sv-SE" sz="5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Ekren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 ledamot 			Reumatikerna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 Melander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 ledamot			 Psoriasisföreningen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Gyda Eriksson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ledamot			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Bröstcancerför	</a:t>
            </a:r>
            <a:endParaRPr lang="sv-SE" sz="4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Ronny Valter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 ledamot 			IF Rycket 			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Stefan Morell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ledamot, ersättare		FUB			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5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Inger Viberg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ledamot, ersättare		</a:t>
            </a:r>
            <a:r>
              <a:rPr lang="sv-SE" sz="4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Autism</a:t>
            </a:r>
            <a:endParaRPr lang="sv-SE" sz="4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99261D-C237-401C-994D-2F1F59EA6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5566" y="2305050"/>
            <a:ext cx="455311" cy="29105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970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AEE13-C99B-4E5B-3538-A285DD5B7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300" y="1073703"/>
            <a:ext cx="5825202" cy="1234727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sv-SE" b="1" dirty="0">
                <a:solidFill>
                  <a:srgbClr val="00B0F0"/>
                </a:solidFill>
              </a:rPr>
              <a:t>”Hörnstenar” </a:t>
            </a:r>
            <a:br>
              <a:rPr lang="sv-SE" b="1" dirty="0">
                <a:solidFill>
                  <a:srgbClr val="00B0F0"/>
                </a:solidFill>
              </a:rPr>
            </a:br>
            <a:r>
              <a:rPr lang="sv-SE" sz="2400" b="1" dirty="0">
                <a:solidFill>
                  <a:srgbClr val="00B0F0"/>
                </a:solidFill>
              </a:rPr>
              <a:t>i HSO Funktionsrätts verksamhet under tidsperioden 2022 – 2023 avser: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6B4ABB9-32C6-518C-F5B1-2A18B5454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399" y="2609849"/>
            <a:ext cx="5825202" cy="2836793"/>
          </a:xfrm>
        </p:spPr>
        <p:txBody>
          <a:bodyPr>
            <a:normAutofit fontScale="32500" lnSpcReduction="20000"/>
          </a:bodyPr>
          <a:lstStyle/>
          <a:p>
            <a:pPr marL="257175" indent="-257175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7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Fortlöpande och fördjupad samverkan med medlemsorganisationerna</a:t>
            </a:r>
            <a:endParaRPr lang="sv-SE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7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Fördjupad samverkan med ABF</a:t>
            </a:r>
            <a:endParaRPr lang="sv-SE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7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Informations- och kommunikationsstöd</a:t>
            </a:r>
            <a:endParaRPr lang="sv-SE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7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Ekonomi i balans</a:t>
            </a:r>
            <a:endParaRPr lang="sv-SE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7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Tydligt arbetsgivaransvar</a:t>
            </a:r>
            <a:endParaRPr lang="sv-SE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27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C8C19C-89B4-37AD-5444-03529E282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031" y="1522588"/>
            <a:ext cx="5825202" cy="1234727"/>
          </a:xfrm>
        </p:spPr>
        <p:txBody>
          <a:bodyPr/>
          <a:lstStyle/>
          <a:p>
            <a:pPr algn="l"/>
            <a:r>
              <a:rPr lang="sv-SE" dirty="0"/>
              <a:t>Vill Du veta mer?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E41BD3-6975-ED88-E22E-52CA615DD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030" y="2924654"/>
            <a:ext cx="6118639" cy="172271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v-SE" sz="2000" b="1" dirty="0">
                <a:solidFill>
                  <a:srgbClr val="00B0F0"/>
                </a:solidFill>
              </a:rPr>
              <a:t>Välkommen att besöka oss och/eller vår hemsida:</a:t>
            </a:r>
          </a:p>
          <a:p>
            <a:pPr algn="l"/>
            <a:r>
              <a:rPr lang="sv-SE" sz="2400" b="1" dirty="0"/>
              <a:t>hsoharnosand.se alt.</a:t>
            </a:r>
          </a:p>
          <a:p>
            <a:pPr algn="l"/>
            <a:r>
              <a:rPr lang="sv-SE" sz="2400" b="1" dirty="0"/>
              <a:t>Södra vägen 5, Härnösand (</a:t>
            </a:r>
            <a:r>
              <a:rPr lang="sv-SE" sz="2400" b="1" dirty="0" err="1"/>
              <a:t>fd</a:t>
            </a:r>
            <a:r>
              <a:rPr lang="sv-SE" sz="2400" b="1" dirty="0"/>
              <a:t> Rehab)</a:t>
            </a:r>
          </a:p>
          <a:p>
            <a:pPr algn="l"/>
            <a:r>
              <a:rPr lang="sv-SE" sz="2400" b="1" dirty="0"/>
              <a:t>Tel. 076/136 91 90</a:t>
            </a:r>
          </a:p>
        </p:txBody>
      </p:sp>
    </p:spTree>
    <p:extLst>
      <p:ext uri="{BB962C8B-B14F-4D97-AF65-F5344CB8AC3E}">
        <p14:creationId xmlns:p14="http://schemas.microsoft.com/office/powerpoint/2010/main" val="23053025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Rödviolet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544</Words>
  <Application>Microsoft Office PowerPoint</Application>
  <PresentationFormat>Bildspel på skärmen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9" baseType="lpstr">
      <vt:lpstr>Arial</vt:lpstr>
      <vt:lpstr>Bradley Hand ITC</vt:lpstr>
      <vt:lpstr>Calibri</vt:lpstr>
      <vt:lpstr>Century Gothic</vt:lpstr>
      <vt:lpstr>Palatino Linotype</vt:lpstr>
      <vt:lpstr>Symbol</vt:lpstr>
      <vt:lpstr>Wingdings</vt:lpstr>
      <vt:lpstr>Wingdings 3</vt:lpstr>
      <vt:lpstr>Fasett</vt:lpstr>
      <vt:lpstr>HSO Funktionsrätt Härnösand </vt:lpstr>
      <vt:lpstr>Vad är HSO Funktionsrätt Härnösand?</vt:lpstr>
      <vt:lpstr>Vår värdegrund/vårt mål…</vt:lpstr>
      <vt:lpstr>Vårt uppdrag …</vt:lpstr>
      <vt:lpstr>Vilka är vi?</vt:lpstr>
      <vt:lpstr>  Så här arbetar vi …</vt:lpstr>
      <vt:lpstr>Styrelsen består för närvarande av:</vt:lpstr>
      <vt:lpstr>”Hörnstenar”  i HSO Funktionsrätts verksamhet under tidsperioden 2022 – 2023 avser:</vt:lpstr>
      <vt:lpstr>Vill Du veta mer?</vt:lpstr>
      <vt:lpstr>Tack för uppmärksamheten!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HSO Funktionsrätt Härnösand</dc:title>
  <dc:creator>Lars-Olov Åström</dc:creator>
  <cp:lastModifiedBy>Lars-Olov Åström</cp:lastModifiedBy>
  <cp:revision>12</cp:revision>
  <cp:lastPrinted>2023-01-12T09:03:07Z</cp:lastPrinted>
  <dcterms:created xsi:type="dcterms:W3CDTF">2023-01-11T09:35:51Z</dcterms:created>
  <dcterms:modified xsi:type="dcterms:W3CDTF">2023-01-12T09:42:38Z</dcterms:modified>
</cp:coreProperties>
</file>